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0058400" cy="7772400"/>
  <p:notesSz cx="10058400" cy="77724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037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79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5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jp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828800"/>
            <a:ext cx="10047949" cy="48907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2424466" y="3364992"/>
            <a:ext cx="903949" cy="8934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401567" y="1901951"/>
            <a:ext cx="438912" cy="24558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4216690" y="1813124"/>
            <a:ext cx="3391118" cy="125925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7936992" y="1922852"/>
            <a:ext cx="856923" cy="112863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903949" y="1392033"/>
            <a:ext cx="1332865" cy="0"/>
          </a:xfrm>
          <a:custGeom>
            <a:avLst/>
            <a:gdLst/>
            <a:ahLst/>
            <a:cxnLst/>
            <a:rect l="l" t="t" r="r" b="b"/>
            <a:pathLst>
              <a:path w="1332864">
                <a:moveTo>
                  <a:pt x="0" y="0"/>
                </a:moveTo>
                <a:lnTo>
                  <a:pt x="1332411" y="0"/>
                </a:lnTo>
              </a:path>
            </a:pathLst>
          </a:custGeom>
          <a:ln w="31350">
            <a:solidFill>
              <a:srgbClr val="2F2F2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1358536" y="1457304"/>
            <a:ext cx="428625" cy="125730"/>
          </a:xfrm>
          <a:custGeom>
            <a:avLst/>
            <a:gdLst/>
            <a:ahLst/>
            <a:cxnLst/>
            <a:rect l="l" t="t" r="r" b="b"/>
            <a:pathLst>
              <a:path w="428625" h="125730">
                <a:moveTo>
                  <a:pt x="0" y="0"/>
                </a:moveTo>
                <a:lnTo>
                  <a:pt x="428462" y="0"/>
                </a:lnTo>
                <a:lnTo>
                  <a:pt x="428462" y="125403"/>
                </a:lnTo>
                <a:lnTo>
                  <a:pt x="0" y="125403"/>
                </a:lnTo>
                <a:lnTo>
                  <a:pt x="0" y="0"/>
                </a:lnTo>
                <a:close/>
              </a:path>
            </a:pathLst>
          </a:custGeom>
          <a:solidFill>
            <a:srgbClr val="28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2377439" y="1551345"/>
            <a:ext cx="0" cy="376555"/>
          </a:xfrm>
          <a:custGeom>
            <a:avLst/>
            <a:gdLst/>
            <a:ahLst/>
            <a:cxnLst/>
            <a:rect l="l" t="t" r="r" b="b"/>
            <a:pathLst>
              <a:path h="376555">
                <a:moveTo>
                  <a:pt x="0" y="376074"/>
                </a:moveTo>
                <a:lnTo>
                  <a:pt x="0" y="0"/>
                </a:lnTo>
              </a:path>
            </a:pathLst>
          </a:custGeom>
          <a:ln w="36576">
            <a:solidFill>
              <a:srgbClr val="2B2B2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2116183" y="1958770"/>
            <a:ext cx="1583690" cy="0"/>
          </a:xfrm>
          <a:custGeom>
            <a:avLst/>
            <a:gdLst/>
            <a:ahLst/>
            <a:cxnLst/>
            <a:rect l="l" t="t" r="r" b="b"/>
            <a:pathLst>
              <a:path w="1583689">
                <a:moveTo>
                  <a:pt x="0" y="0"/>
                </a:moveTo>
                <a:lnTo>
                  <a:pt x="1583217" y="0"/>
                </a:lnTo>
              </a:path>
            </a:pathLst>
          </a:custGeom>
          <a:ln w="62701">
            <a:solidFill>
              <a:srgbClr val="3838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856155" y="2099801"/>
            <a:ext cx="0" cy="1400175"/>
          </a:xfrm>
          <a:custGeom>
            <a:avLst/>
            <a:gdLst/>
            <a:ahLst/>
            <a:cxnLst/>
            <a:rect l="l" t="t" r="r" b="b"/>
            <a:pathLst>
              <a:path h="1400175">
                <a:moveTo>
                  <a:pt x="0" y="1399867"/>
                </a:moveTo>
                <a:lnTo>
                  <a:pt x="0" y="0"/>
                </a:lnTo>
              </a:path>
            </a:pathLst>
          </a:custGeom>
          <a:ln w="41801">
            <a:solidFill>
              <a:srgbClr val="2B28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5"/>
            <a:ext cx="9052559" cy="12435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59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7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5752" y="1471878"/>
            <a:ext cx="175260" cy="88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500" spc="85" dirty="0">
                <a:solidFill>
                  <a:srgbClr val="545454"/>
                </a:solidFill>
                <a:latin typeface="Times New Roman"/>
                <a:cs typeface="Times New Roman"/>
              </a:rPr>
              <a:t>7</a:t>
            </a:r>
            <a:r>
              <a:rPr sz="500" spc="-35" dirty="0">
                <a:solidFill>
                  <a:srgbClr val="545454"/>
                </a:solidFill>
                <a:latin typeface="Times New Roman"/>
                <a:cs typeface="Times New Roman"/>
              </a:rPr>
              <a:t>:</a:t>
            </a:r>
            <a:r>
              <a:rPr sz="500" spc="110" dirty="0">
                <a:solidFill>
                  <a:srgbClr val="545454"/>
                </a:solidFill>
                <a:latin typeface="Times New Roman"/>
                <a:cs typeface="Times New Roman"/>
              </a:rPr>
              <a:t>05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76465" y="1649037"/>
            <a:ext cx="198120" cy="82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50" b="1" spc="25" dirty="0">
                <a:solidFill>
                  <a:srgbClr val="545454"/>
                </a:solidFill>
                <a:latin typeface="Arial"/>
                <a:cs typeface="Arial"/>
              </a:rPr>
              <a:t>H</a:t>
            </a:r>
            <a:r>
              <a:rPr sz="450" b="1" spc="-25" dirty="0">
                <a:solidFill>
                  <a:srgbClr val="545454"/>
                </a:solidFill>
                <a:latin typeface="Arial"/>
                <a:cs typeface="Arial"/>
              </a:rPr>
              <a:t>o</a:t>
            </a:r>
            <a:r>
              <a:rPr sz="450" b="1" spc="45" dirty="0">
                <a:solidFill>
                  <a:srgbClr val="6B6D6E"/>
                </a:solidFill>
                <a:latin typeface="Arial"/>
                <a:cs typeface="Arial"/>
              </a:rPr>
              <a:t>me</a:t>
            </a:r>
            <a:endParaRPr sz="4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81860" y="2062462"/>
            <a:ext cx="189230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50" spc="70" dirty="0">
                <a:solidFill>
                  <a:srgbClr val="545454"/>
                </a:solidFill>
                <a:latin typeface="Times New Roman"/>
                <a:cs typeface="Times New Roman"/>
              </a:rPr>
              <a:t>7</a:t>
            </a:r>
            <a:r>
              <a:rPr sz="650" spc="-15" dirty="0">
                <a:solidFill>
                  <a:srgbClr val="545454"/>
                </a:solidFill>
                <a:latin typeface="Times New Roman"/>
                <a:cs typeface="Times New Roman"/>
              </a:rPr>
              <a:t>:</a:t>
            </a:r>
            <a:r>
              <a:rPr sz="650" spc="-45" dirty="0">
                <a:solidFill>
                  <a:srgbClr val="545454"/>
                </a:solidFill>
                <a:latin typeface="Times New Roman"/>
                <a:cs typeface="Times New Roman"/>
              </a:rPr>
              <a:t>1</a:t>
            </a:r>
            <a:r>
              <a:rPr sz="650" spc="100" dirty="0">
                <a:solidFill>
                  <a:srgbClr val="545454"/>
                </a:solidFill>
                <a:latin typeface="Times New Roman"/>
                <a:cs typeface="Times New Roman"/>
              </a:rPr>
              <a:t>0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73746" y="1649105"/>
            <a:ext cx="723265" cy="939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200" spc="3090" dirty="0">
                <a:solidFill>
                  <a:srgbClr val="2B2B2B"/>
                </a:solidFill>
                <a:latin typeface="Arial"/>
                <a:cs typeface="Arial"/>
              </a:rPr>
              <a:t>-</a:t>
            </a:r>
            <a:endParaRPr sz="7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29608" y="3216365"/>
            <a:ext cx="1510665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50" spc="5" dirty="0">
                <a:solidFill>
                  <a:srgbClr val="545454"/>
                </a:solidFill>
                <a:latin typeface="Arial"/>
                <a:cs typeface="Arial"/>
              </a:rPr>
              <a:t>We</a:t>
            </a:r>
            <a:r>
              <a:rPr sz="650" spc="-3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650" spc="40" dirty="0">
                <a:solidFill>
                  <a:srgbClr val="545454"/>
                </a:solidFill>
                <a:latin typeface="Arial"/>
                <a:cs typeface="Arial"/>
              </a:rPr>
              <a:t>t</a:t>
            </a:r>
            <a:r>
              <a:rPr sz="650" spc="-270" dirty="0">
                <a:solidFill>
                  <a:srgbClr val="545454"/>
                </a:solidFill>
                <a:latin typeface="Arial"/>
                <a:cs typeface="Arial"/>
              </a:rPr>
              <a:t>h</a:t>
            </a:r>
            <a:r>
              <a:rPr sz="650" spc="-280" dirty="0">
                <a:solidFill>
                  <a:srgbClr val="545454"/>
                </a:solidFill>
                <a:latin typeface="Arial"/>
                <a:cs typeface="Arial"/>
              </a:rPr>
              <a:t>i</a:t>
            </a:r>
            <a:r>
              <a:rPr sz="650" spc="45" dirty="0">
                <a:solidFill>
                  <a:srgbClr val="545454"/>
                </a:solidFill>
                <a:latin typeface="Arial"/>
                <a:cs typeface="Arial"/>
              </a:rPr>
              <a:t>nk</a:t>
            </a:r>
            <a:r>
              <a:rPr sz="650" spc="-6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650" spc="30" dirty="0">
                <a:solidFill>
                  <a:srgbClr val="545454"/>
                </a:solidFill>
                <a:latin typeface="Arial"/>
                <a:cs typeface="Arial"/>
              </a:rPr>
              <a:t>you</a:t>
            </a:r>
            <a:r>
              <a:rPr sz="650" spc="35" dirty="0">
                <a:solidFill>
                  <a:srgbClr val="6B6D6E"/>
                </a:solidFill>
                <a:latin typeface="Arial"/>
                <a:cs typeface="Arial"/>
              </a:rPr>
              <a:t>'</a:t>
            </a:r>
            <a:r>
              <a:rPr sz="650" spc="90" dirty="0">
                <a:solidFill>
                  <a:srgbClr val="545454"/>
                </a:solidFill>
                <a:latin typeface="Arial"/>
                <a:cs typeface="Arial"/>
              </a:rPr>
              <a:t>d</a:t>
            </a:r>
            <a:r>
              <a:rPr sz="650" spc="-6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650" spc="15" dirty="0">
                <a:solidFill>
                  <a:srgbClr val="545454"/>
                </a:solidFill>
                <a:latin typeface="Arial"/>
                <a:cs typeface="Arial"/>
              </a:rPr>
              <a:t>get</a:t>
            </a:r>
            <a:r>
              <a:rPr sz="650" spc="1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650" spc="35" dirty="0">
                <a:solidFill>
                  <a:srgbClr val="545454"/>
                </a:solidFill>
                <a:latin typeface="Arial"/>
                <a:cs typeface="Arial"/>
              </a:rPr>
              <a:t>a</a:t>
            </a:r>
            <a:r>
              <a:rPr sz="650" spc="-55" dirty="0">
                <a:solidFill>
                  <a:srgbClr val="545454"/>
                </a:solidFill>
                <a:latin typeface="Arial"/>
                <a:cs typeface="Arial"/>
              </a:rPr>
              <a:t>l</a:t>
            </a:r>
            <a:r>
              <a:rPr sz="650" spc="50" dirty="0">
                <a:solidFill>
                  <a:srgbClr val="545454"/>
                </a:solidFill>
                <a:latin typeface="Arial"/>
                <a:cs typeface="Arial"/>
              </a:rPr>
              <a:t>ong</a:t>
            </a:r>
            <a:r>
              <a:rPr sz="650" spc="-3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650" spc="10" dirty="0">
                <a:solidFill>
                  <a:srgbClr val="545454"/>
                </a:solidFill>
                <a:latin typeface="Arial"/>
                <a:cs typeface="Arial"/>
              </a:rPr>
              <a:t>great</a:t>
            </a:r>
            <a:r>
              <a:rPr sz="650" spc="-1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650" spc="30" dirty="0">
                <a:solidFill>
                  <a:srgbClr val="545454"/>
                </a:solidFill>
                <a:latin typeface="Arial"/>
                <a:cs typeface="Arial"/>
              </a:rPr>
              <a:t>with</a:t>
            </a:r>
            <a:r>
              <a:rPr sz="650" spc="3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650" spc="-20" dirty="0">
                <a:solidFill>
                  <a:srgbClr val="3B3B3B"/>
                </a:solidFill>
                <a:latin typeface="Arial"/>
                <a:cs typeface="Arial"/>
              </a:rPr>
              <a:t>..</a:t>
            </a:r>
            <a:r>
              <a:rPr sz="650" spc="155" dirty="0">
                <a:solidFill>
                  <a:srgbClr val="3B3B3B"/>
                </a:solidFill>
                <a:latin typeface="Arial"/>
                <a:cs typeface="Arial"/>
              </a:rPr>
              <a:t>.</a:t>
            </a:r>
            <a:endParaRPr sz="6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38614" y="4308911"/>
            <a:ext cx="1107440" cy="564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19050" algn="ctr">
              <a:lnSpc>
                <a:spcPct val="100000"/>
              </a:lnSpc>
            </a:pPr>
            <a:r>
              <a:rPr sz="1200" b="1" spc="-85" dirty="0">
                <a:solidFill>
                  <a:srgbClr val="2B2B2B"/>
                </a:solidFill>
                <a:latin typeface="Arial"/>
                <a:cs typeface="Arial"/>
              </a:rPr>
              <a:t>Emmy</a:t>
            </a:r>
            <a:r>
              <a:rPr sz="1200" b="1" spc="-110" dirty="0">
                <a:solidFill>
                  <a:srgbClr val="2B2B2B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2B2B2B"/>
                </a:solidFill>
                <a:latin typeface="Arial"/>
                <a:cs typeface="Arial"/>
              </a:rPr>
              <a:t>T</a:t>
            </a:r>
            <a:endParaRPr sz="1200">
              <a:latin typeface="Arial"/>
              <a:cs typeface="Arial"/>
            </a:endParaRPr>
          </a:p>
          <a:p>
            <a:pPr marR="34925" algn="ctr">
              <a:lnSpc>
                <a:spcPts val="705"/>
              </a:lnSpc>
              <a:spcBef>
                <a:spcPts val="80"/>
              </a:spcBef>
            </a:pPr>
            <a:r>
              <a:rPr sz="750" spc="20" dirty="0">
                <a:solidFill>
                  <a:srgbClr val="545454"/>
                </a:solidFill>
                <a:latin typeface="Arial"/>
                <a:cs typeface="Arial"/>
              </a:rPr>
              <a:t>nature</a:t>
            </a:r>
            <a:r>
              <a:rPr sz="750" spc="-6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750" spc="10" dirty="0">
                <a:solidFill>
                  <a:srgbClr val="545454"/>
                </a:solidFill>
                <a:latin typeface="Arial"/>
                <a:cs typeface="Arial"/>
              </a:rPr>
              <a:t>photographer</a:t>
            </a:r>
            <a:endParaRPr sz="750">
              <a:latin typeface="Arial"/>
              <a:cs typeface="Arial"/>
            </a:endParaRPr>
          </a:p>
          <a:p>
            <a:pPr algn="ctr">
              <a:lnSpc>
                <a:spcPts val="2265"/>
              </a:lnSpc>
              <a:tabLst>
                <a:tab pos="668655" algn="l"/>
              </a:tabLst>
            </a:pPr>
            <a:r>
              <a:rPr sz="2050" b="1" spc="85" dirty="0">
                <a:solidFill>
                  <a:srgbClr val="D87E8E"/>
                </a:solidFill>
                <a:latin typeface="Arial"/>
                <a:cs typeface="Arial"/>
              </a:rPr>
              <a:t>f</a:t>
            </a:r>
            <a:r>
              <a:rPr sz="2050" b="1" spc="110" dirty="0">
                <a:solidFill>
                  <a:srgbClr val="D87E8E"/>
                </a:solidFill>
                <a:latin typeface="Arial"/>
                <a:cs typeface="Arial"/>
              </a:rPr>
              <a:t>+</a:t>
            </a:r>
            <a:r>
              <a:rPr sz="2050" b="1" spc="-630" dirty="0">
                <a:solidFill>
                  <a:srgbClr val="D87E8E"/>
                </a:solidFill>
                <a:latin typeface="Arial"/>
                <a:cs typeface="Arial"/>
              </a:rPr>
              <a:t>&amp;n+</a:t>
            </a:r>
            <a:r>
              <a:rPr sz="2050" b="1" dirty="0">
                <a:solidFill>
                  <a:srgbClr val="D87E8E"/>
                </a:solidFill>
                <a:latin typeface="Arial"/>
                <a:cs typeface="Arial"/>
              </a:rPr>
              <a:t>	</a:t>
            </a:r>
            <a:r>
              <a:rPr sz="600" spc="-45" dirty="0">
                <a:solidFill>
                  <a:srgbClr val="EBACB5"/>
                </a:solidFill>
                <a:latin typeface="Arial"/>
                <a:cs typeface="Arial"/>
              </a:rPr>
              <a:t>Save</a:t>
            </a:r>
            <a:r>
              <a:rPr sz="600" spc="-70" dirty="0">
                <a:solidFill>
                  <a:srgbClr val="EBACB5"/>
                </a:solidFill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EBACB5"/>
                </a:solidFill>
                <a:latin typeface="Arial"/>
                <a:cs typeface="Arial"/>
              </a:rPr>
              <a:t>for</a:t>
            </a:r>
            <a:r>
              <a:rPr sz="600" spc="10" dirty="0">
                <a:solidFill>
                  <a:srgbClr val="EBACB5"/>
                </a:solidFill>
                <a:latin typeface="Arial"/>
                <a:cs typeface="Arial"/>
              </a:rPr>
              <a:t> </a:t>
            </a:r>
            <a:r>
              <a:rPr sz="600" spc="-25" dirty="0">
                <a:solidFill>
                  <a:srgbClr val="EBACB5"/>
                </a:solidFill>
                <a:latin typeface="Arial"/>
                <a:cs typeface="Arial"/>
              </a:rPr>
              <a:t>later</a:t>
            </a:r>
            <a:endParaRPr sz="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10783" y="2442996"/>
            <a:ext cx="382905" cy="939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200" spc="1515" dirty="0">
                <a:solidFill>
                  <a:srgbClr val="493459"/>
                </a:solidFill>
                <a:latin typeface="Times New Roman"/>
                <a:cs typeface="Times New Roman"/>
              </a:rPr>
              <a:t>'</a:t>
            </a:r>
            <a:endParaRPr sz="7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36955" y="3189698"/>
            <a:ext cx="3468370" cy="342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500" b="1" spc="80" dirty="0">
                <a:solidFill>
                  <a:srgbClr val="493459"/>
                </a:solidFill>
                <a:latin typeface="Times New Roman"/>
                <a:cs typeface="Times New Roman"/>
              </a:rPr>
              <a:t>rem.ix</a:t>
            </a:r>
            <a:r>
              <a:rPr sz="2500" b="1" spc="65" dirty="0">
                <a:solidFill>
                  <a:srgbClr val="493459"/>
                </a:solidFill>
                <a:latin typeface="Times New Roman"/>
                <a:cs typeface="Times New Roman"/>
              </a:rPr>
              <a:t> </a:t>
            </a:r>
            <a:r>
              <a:rPr sz="2500" b="1" spc="140" dirty="0">
                <a:solidFill>
                  <a:srgbClr val="493459"/>
                </a:solidFill>
                <a:latin typeface="Times New Roman"/>
                <a:cs typeface="Times New Roman"/>
              </a:rPr>
              <a:t>t</a:t>
            </a:r>
            <a:r>
              <a:rPr sz="2500" b="1" spc="225" dirty="0">
                <a:solidFill>
                  <a:srgbClr val="493459"/>
                </a:solidFill>
                <a:latin typeface="Times New Roman"/>
                <a:cs typeface="Times New Roman"/>
              </a:rPr>
              <a:t>h</a:t>
            </a:r>
            <a:r>
              <a:rPr sz="2500" b="1" spc="285" dirty="0">
                <a:solidFill>
                  <a:srgbClr val="493459"/>
                </a:solidFill>
                <a:latin typeface="Times New Roman"/>
                <a:cs typeface="Times New Roman"/>
              </a:rPr>
              <a:t>e</a:t>
            </a:r>
            <a:r>
              <a:rPr sz="2500" b="1" spc="-225" dirty="0">
                <a:solidFill>
                  <a:srgbClr val="493459"/>
                </a:solidFill>
                <a:latin typeface="Times New Roman"/>
                <a:cs typeface="Times New Roman"/>
              </a:rPr>
              <a:t> </a:t>
            </a:r>
            <a:r>
              <a:rPr sz="2500" b="1" spc="-760" dirty="0">
                <a:solidFill>
                  <a:srgbClr val="493459"/>
                </a:solidFill>
                <a:latin typeface="Times New Roman"/>
                <a:cs typeface="Times New Roman"/>
              </a:rPr>
              <a:t>V</a:t>
            </a:r>
            <a:r>
              <a:rPr sz="2500" b="1" spc="-300" dirty="0">
                <a:solidFill>
                  <a:srgbClr val="493459"/>
                </a:solidFill>
                <a:latin typeface="Times New Roman"/>
                <a:cs typeface="Times New Roman"/>
              </a:rPr>
              <a:t>\</a:t>
            </a:r>
            <a:r>
              <a:rPr sz="2500" b="1" spc="-750" dirty="0">
                <a:solidFill>
                  <a:srgbClr val="493459"/>
                </a:solidFill>
                <a:latin typeface="Times New Roman"/>
                <a:cs typeface="Times New Roman"/>
              </a:rPr>
              <a:t>T</a:t>
            </a:r>
            <a:r>
              <a:rPr sz="2500" b="1" spc="25" dirty="0">
                <a:solidFill>
                  <a:srgbClr val="493459"/>
                </a:solidFill>
                <a:latin typeface="Times New Roman"/>
                <a:cs typeface="Times New Roman"/>
              </a:rPr>
              <a:t>a</a:t>
            </a:r>
            <a:r>
              <a:rPr sz="2500" b="1" spc="385" dirty="0">
                <a:solidFill>
                  <a:srgbClr val="493459"/>
                </a:solidFill>
                <a:latin typeface="Times New Roman"/>
                <a:cs typeface="Times New Roman"/>
              </a:rPr>
              <a:t>y</a:t>
            </a:r>
            <a:r>
              <a:rPr sz="2500" b="1" spc="-210" dirty="0">
                <a:solidFill>
                  <a:srgbClr val="493459"/>
                </a:solidFill>
                <a:latin typeface="Times New Roman"/>
                <a:cs typeface="Times New Roman"/>
              </a:rPr>
              <a:t> </a:t>
            </a:r>
            <a:r>
              <a:rPr sz="2500" b="1" spc="350" dirty="0">
                <a:solidFill>
                  <a:srgbClr val="493459"/>
                </a:solidFill>
                <a:latin typeface="Times New Roman"/>
                <a:cs typeface="Times New Roman"/>
              </a:rPr>
              <a:t>y</a:t>
            </a:r>
            <a:r>
              <a:rPr sz="2500" b="1" spc="185" dirty="0">
                <a:solidFill>
                  <a:srgbClr val="493459"/>
                </a:solidFill>
                <a:latin typeface="Times New Roman"/>
                <a:cs typeface="Times New Roman"/>
              </a:rPr>
              <a:t>o</a:t>
            </a:r>
            <a:r>
              <a:rPr sz="2500" b="1" spc="440" dirty="0">
                <a:solidFill>
                  <a:srgbClr val="493459"/>
                </a:solidFill>
                <a:latin typeface="Times New Roman"/>
                <a:cs typeface="Times New Roman"/>
              </a:rPr>
              <a:t>u</a:t>
            </a:r>
            <a:r>
              <a:rPr sz="2500" b="1" spc="-75" dirty="0">
                <a:solidFill>
                  <a:srgbClr val="493459"/>
                </a:solidFill>
                <a:latin typeface="Times New Roman"/>
                <a:cs typeface="Times New Roman"/>
              </a:rPr>
              <a:t> </a:t>
            </a:r>
            <a:r>
              <a:rPr sz="2500" b="1" spc="105" dirty="0">
                <a:solidFill>
                  <a:srgbClr val="493459"/>
                </a:solidFill>
                <a:latin typeface="Times New Roman"/>
                <a:cs typeface="Times New Roman"/>
              </a:rPr>
              <a:t>a</a:t>
            </a:r>
            <a:r>
              <a:rPr sz="2500" b="1" spc="65" dirty="0">
                <a:solidFill>
                  <a:srgbClr val="493459"/>
                </a:solidFill>
                <a:latin typeface="Times New Roman"/>
                <a:cs typeface="Times New Roman"/>
              </a:rPr>
              <a:t>rt</a:t>
            </a:r>
            <a:endParaRPr sz="2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26</Words>
  <Application>Microsoft Office PowerPoint</Application>
  <PresentationFormat>Benutzerdefiniert</PresentationFormat>
  <Paragraphs>10</Paragraphs>
  <Slides>1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Office Theme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Online2PDF.com</dc:creator>
  <cp:lastModifiedBy>Online2PDF.com</cp:lastModifiedBy>
  <cp:revision>1</cp:revision>
  <dcterms:created xsi:type="dcterms:W3CDTF">2023-12-07T08:58:11Z</dcterms:created>
  <dcterms:modified xsi:type="dcterms:W3CDTF">2023-12-07T07:58:13Z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2023-12-07T00:00:00Z</vt:filetime>
  </property>
  <property fmtid="{D5CDD505-2E9C-101B-9397-08002B2CF9AE}" pid="3" name="LastSaved">
    <vt:filetime>2023-12-07T00:00:00Z</vt:filetime>
  </property>
</Properties>
</file>